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31"/>
  </p:notesMasterIdLst>
  <p:sldIdLst>
    <p:sldId id="275" r:id="rId2"/>
    <p:sldId id="273" r:id="rId3"/>
    <p:sldId id="272" r:id="rId4"/>
    <p:sldId id="274" r:id="rId5"/>
    <p:sldId id="276" r:id="rId6"/>
    <p:sldId id="277" r:id="rId7"/>
    <p:sldId id="278" r:id="rId8"/>
    <p:sldId id="279" r:id="rId9"/>
    <p:sldId id="280" r:id="rId10"/>
    <p:sldId id="288" r:id="rId11"/>
    <p:sldId id="259" r:id="rId12"/>
    <p:sldId id="260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81" r:id="rId22"/>
    <p:sldId id="282" r:id="rId23"/>
    <p:sldId id="283" r:id="rId24"/>
    <p:sldId id="284" r:id="rId25"/>
    <p:sldId id="285" r:id="rId26"/>
    <p:sldId id="286" r:id="rId27"/>
    <p:sldId id="289" r:id="rId28"/>
    <p:sldId id="287" r:id="rId29"/>
    <p:sldId id="290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7" autoAdjust="0"/>
    <p:restoredTop sz="94660"/>
  </p:normalViewPr>
  <p:slideViewPr>
    <p:cSldViewPr snapToGrid="0">
      <p:cViewPr varScale="1">
        <p:scale>
          <a:sx n="99" d="100"/>
          <a:sy n="99" d="100"/>
        </p:scale>
        <p:origin x="7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C6448-53DD-44F0-A8F5-451D6FB64CEF}" type="datetimeFigureOut">
              <a:rPr lang="en-US" smtClean="0"/>
              <a:t>1/13/2015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CAD800-1DF2-4967-A154-6CBFDB6C8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80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2012 Aerial Imagery (1m)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ADD9BE-1FBB-48D2-A9CD-DED7C9BCC7C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15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Number of acres each forest</a:t>
            </a:r>
            <a:r>
              <a:rPr lang="en-US" baseline="0" dirty="0" smtClean="0"/>
              <a:t> patch size contains.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ADD9BE-1FBB-48D2-A9CD-DED7C9BCC7C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86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Normalized Digital Surface Model (NDSM) colored by elevation.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ADD9BE-1FBB-48D2-A9CD-DED7C9BCC7C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73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Seven class land cover derived from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high-resolution aerial imagery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overlaid on a </a:t>
            </a:r>
            <a:r>
              <a:rPr lang="en-US" dirty="0" smtClean="0"/>
              <a:t>Normalized Digital Surface Model (NDSM).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ADD9BE-1FBB-48D2-A9CD-DED7C9BCC7C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92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ADD9BE-1FBB-48D2-A9CD-DED7C9BCC7C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5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Average tree</a:t>
            </a:r>
            <a:r>
              <a:rPr lang="en-US" baseline="0" dirty="0" smtClean="0"/>
              <a:t> canopy height in feet.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ADD9BE-1FBB-48D2-A9CD-DED7C9BCC7C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2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Maximum tree</a:t>
            </a:r>
            <a:r>
              <a:rPr lang="en-US" baseline="0" dirty="0" smtClean="0"/>
              <a:t> canopy height in feet.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ADD9BE-1FBB-48D2-A9CD-DED7C9BCC7C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66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height of the bar reflects the number</a:t>
            </a:r>
            <a:r>
              <a:rPr lang="en-US" baseline="0" dirty="0" smtClean="0"/>
              <a:t> of tree canopy segments and each bar represents the height of tree canopy.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ADD9BE-1FBB-48D2-A9CD-DED7C9BCC7C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70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ADD9BE-1FBB-48D2-A9CD-DED7C9BCC7C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81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Forest Patch</a:t>
            </a:r>
            <a:r>
              <a:rPr lang="en-US" baseline="0" dirty="0" smtClean="0"/>
              <a:t> size classified from large to small.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ADD9BE-1FBB-48D2-A9CD-DED7C9BCC7C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09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2162-2E94-4730-825C-009D71755500}" type="datetimeFigureOut">
              <a:rPr lang="en-US" smtClean="0"/>
              <a:t>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F053-7180-4670-82F8-5E4B2D123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66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2162-2E94-4730-825C-009D71755500}" type="datetimeFigureOut">
              <a:rPr lang="en-US" smtClean="0"/>
              <a:t>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F053-7180-4670-82F8-5E4B2D123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7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2162-2E94-4730-825C-009D71755500}" type="datetimeFigureOut">
              <a:rPr lang="en-US" smtClean="0"/>
              <a:t>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F053-7180-4670-82F8-5E4B2D123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16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2162-2E94-4730-825C-009D71755500}" type="datetimeFigureOut">
              <a:rPr lang="en-US" smtClean="0"/>
              <a:t>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F053-7180-4670-82F8-5E4B2D123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30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2162-2E94-4730-825C-009D71755500}" type="datetimeFigureOut">
              <a:rPr lang="en-US" smtClean="0"/>
              <a:t>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F053-7180-4670-82F8-5E4B2D123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93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2162-2E94-4730-825C-009D71755500}" type="datetimeFigureOut">
              <a:rPr lang="en-US" smtClean="0"/>
              <a:t>1/13/2015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F053-7180-4670-82F8-5E4B2D123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39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2162-2E94-4730-825C-009D71755500}" type="datetimeFigureOut">
              <a:rPr lang="en-US" smtClean="0"/>
              <a:t>1/13/2015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F053-7180-4670-82F8-5E4B2D123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234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2162-2E94-4730-825C-009D71755500}" type="datetimeFigureOut">
              <a:rPr lang="en-US" smtClean="0"/>
              <a:t>1/13/2015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F053-7180-4670-82F8-5E4B2D123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845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2162-2E94-4730-825C-009D71755500}" type="datetimeFigureOut">
              <a:rPr lang="en-US" smtClean="0"/>
              <a:t>1/13/2015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F053-7180-4670-82F8-5E4B2D123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74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2162-2E94-4730-825C-009D71755500}" type="datetimeFigureOut">
              <a:rPr lang="en-US" smtClean="0"/>
              <a:t>1/13/2015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F053-7180-4670-82F8-5E4B2D123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35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2162-2E94-4730-825C-009D71755500}" type="datetimeFigureOut">
              <a:rPr lang="en-US" smtClean="0"/>
              <a:t>1/13/2015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F053-7180-4670-82F8-5E4B2D123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35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F2162-2E94-4730-825C-009D71755500}" type="datetimeFigureOut">
              <a:rPr lang="en-US" smtClean="0"/>
              <a:t>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5F053-7180-4670-82F8-5E4B2D123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19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vmsal_logo_201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00200"/>
            <a:ext cx="9144000" cy="290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3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5" y="0"/>
            <a:ext cx="9153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0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4857" y="-147484"/>
            <a:ext cx="9341152" cy="700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69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4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4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852" y="108000"/>
            <a:ext cx="2123148" cy="189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02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115" y="2743289"/>
            <a:ext cx="7220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Canopy Height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3151" y="3794345"/>
            <a:ext cx="6889150" cy="109078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2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191" y="-228143"/>
            <a:ext cx="9448191" cy="7086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315" y="5433343"/>
            <a:ext cx="4011258" cy="1073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55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191" y="-228143"/>
            <a:ext cx="9448191" cy="70861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315" y="5433343"/>
            <a:ext cx="4029286" cy="1073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340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0844"/>
            <a:ext cx="9124283" cy="552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8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9346" y="2718003"/>
            <a:ext cx="7220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Forest Patch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6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3855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3" t="3930" r="2285" b="2549"/>
          <a:stretch/>
        </p:blipFill>
        <p:spPr>
          <a:xfrm>
            <a:off x="6611353" y="4548653"/>
            <a:ext cx="2273969" cy="19310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936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138" y="2398231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ettenschweiler" panose="020B0706040902060204" pitchFamily="34" charset="0"/>
              </a:rPr>
              <a:t>How Dr. Evil &amp; Drones Will Help us Monitor Vermont’s Landscape</a:t>
            </a:r>
            <a:endParaRPr lang="en-US" sz="6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8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" y="309952"/>
            <a:ext cx="9142857" cy="62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7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792" y="152400"/>
            <a:ext cx="4054157" cy="64579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3806" y="152400"/>
            <a:ext cx="4026437" cy="35623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324" y="3895725"/>
            <a:ext cx="2819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9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0079"/>
            <a:ext cx="9144000" cy="3499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58921"/>
            <a:ext cx="9144000" cy="349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0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34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34475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1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2131"/>
            <a:ext cx="9144000" cy="514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0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965" y="-9525"/>
            <a:ext cx="9208015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0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9851"/>
            <a:ext cx="9144000" cy="459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vmsal_logo_201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9100"/>
            <a:ext cx="9144000" cy="29059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581525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Jarlath O’Neil-Dunne</a:t>
            </a:r>
          </a:p>
          <a:p>
            <a:pPr algn="ctr"/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joneildu@uvm.edu</a:t>
            </a:r>
            <a:endParaRPr lang="en-US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824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kwiatosz.znadplanszy.pl/wp-content/uploads/sites/24/2013/11/dr-evi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8932"/>
            <a:ext cx="9144000" cy="686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7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14400"/>
            <a:ext cx="9144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Ravie" pitchFamily="82" charset="0"/>
              </a:rPr>
              <a:t>When I ask for sharks with </a:t>
            </a:r>
            <a:r>
              <a:rPr lang="en-US" sz="4400" b="1" i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Ravie" pitchFamily="82" charset="0"/>
              </a:rPr>
              <a:t>frickin</a:t>
            </a:r>
            <a:r>
              <a:rPr lang="en-US" sz="44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Ravie" pitchFamily="82" charset="0"/>
              </a:rPr>
              <a:t>' laser beams on their heads, I expect sharks with </a:t>
            </a:r>
            <a:r>
              <a:rPr lang="en-US" sz="4400" b="1" i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Ravie" pitchFamily="82" charset="0"/>
              </a:rPr>
              <a:t>frickin</a:t>
            </a:r>
            <a:r>
              <a:rPr lang="en-US" sz="44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Ravie" pitchFamily="82" charset="0"/>
              </a:rPr>
              <a:t>' laser beams on their heads!</a:t>
            </a:r>
          </a:p>
        </p:txBody>
      </p:sp>
    </p:spTree>
    <p:extLst>
      <p:ext uri="{BB962C8B-B14F-4D97-AF65-F5344CB8AC3E}">
        <p14:creationId xmlns:p14="http://schemas.microsoft.com/office/powerpoint/2010/main" val="127000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0"/>
            <a:ext cx="88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idarpulses"/>
          <p:cNvPicPr>
            <a:picLocks noChangeAspect="1" noChangeArrowheads="1"/>
          </p:cNvPicPr>
          <p:nvPr/>
        </p:nvPicPr>
        <p:blipFill>
          <a:blip r:embed="rId2" cstate="email"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552" y="0"/>
            <a:ext cx="9270718" cy="6889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5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-209395" y="4706489"/>
            <a:ext cx="9760009" cy="2431770"/>
          </a:xfrm>
          <a:custGeom>
            <a:avLst/>
            <a:gdLst>
              <a:gd name="connsiteX0" fmla="*/ 114802 w 9760009"/>
              <a:gd name="connsiteY0" fmla="*/ 1891380 h 2431770"/>
              <a:gd name="connsiteX1" fmla="*/ 737540 w 9760009"/>
              <a:gd name="connsiteY1" fmla="*/ 984863 h 2431770"/>
              <a:gd name="connsiteX2" fmla="*/ 1699236 w 9760009"/>
              <a:gd name="connsiteY2" fmla="*/ 842973 h 2431770"/>
              <a:gd name="connsiteX3" fmla="*/ 2589988 w 9760009"/>
              <a:gd name="connsiteY3" fmla="*/ 1055808 h 2431770"/>
              <a:gd name="connsiteX4" fmla="*/ 3717223 w 9760009"/>
              <a:gd name="connsiteY4" fmla="*/ 677435 h 2431770"/>
              <a:gd name="connsiteX5" fmla="*/ 4355726 w 9760009"/>
              <a:gd name="connsiteY5" fmla="*/ 354242 h 2431770"/>
              <a:gd name="connsiteX6" fmla="*/ 5214947 w 9760009"/>
              <a:gd name="connsiteY6" fmla="*/ 133525 h 2431770"/>
              <a:gd name="connsiteX7" fmla="*/ 6105698 w 9760009"/>
              <a:gd name="connsiteY7" fmla="*/ 306945 h 2431770"/>
              <a:gd name="connsiteX8" fmla="*/ 7035864 w 9760009"/>
              <a:gd name="connsiteY8" fmla="*/ 54697 h 2431770"/>
              <a:gd name="connsiteX9" fmla="*/ 7981795 w 9760009"/>
              <a:gd name="connsiteY9" fmla="*/ 54697 h 2431770"/>
              <a:gd name="connsiteX10" fmla="*/ 8919843 w 9760009"/>
              <a:gd name="connsiteY10" fmla="*/ 645904 h 2431770"/>
              <a:gd name="connsiteX11" fmla="*/ 9447988 w 9760009"/>
              <a:gd name="connsiteY11" fmla="*/ 1615483 h 2431770"/>
              <a:gd name="connsiteX12" fmla="*/ 9258802 w 9760009"/>
              <a:gd name="connsiteY12" fmla="*/ 2380111 h 2431770"/>
              <a:gd name="connsiteX13" fmla="*/ 3638395 w 9760009"/>
              <a:gd name="connsiteY13" fmla="*/ 2364345 h 2431770"/>
              <a:gd name="connsiteX14" fmla="*/ 406464 w 9760009"/>
              <a:gd name="connsiteY14" fmla="*/ 2332814 h 2431770"/>
              <a:gd name="connsiteX15" fmla="*/ 154216 w 9760009"/>
              <a:gd name="connsiteY15" fmla="*/ 2238221 h 2431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760009" h="2431770">
                <a:moveTo>
                  <a:pt x="114802" y="1891380"/>
                </a:moveTo>
                <a:cubicBezTo>
                  <a:pt x="294135" y="1525488"/>
                  <a:pt x="473468" y="1159597"/>
                  <a:pt x="737540" y="984863"/>
                </a:cubicBezTo>
                <a:cubicBezTo>
                  <a:pt x="1001612" y="810129"/>
                  <a:pt x="1390495" y="831149"/>
                  <a:pt x="1699236" y="842973"/>
                </a:cubicBezTo>
                <a:cubicBezTo>
                  <a:pt x="2007977" y="854797"/>
                  <a:pt x="2253657" y="1083398"/>
                  <a:pt x="2589988" y="1055808"/>
                </a:cubicBezTo>
                <a:cubicBezTo>
                  <a:pt x="2926319" y="1028218"/>
                  <a:pt x="3422933" y="794363"/>
                  <a:pt x="3717223" y="677435"/>
                </a:cubicBezTo>
                <a:cubicBezTo>
                  <a:pt x="4011513" y="560507"/>
                  <a:pt x="4106105" y="444894"/>
                  <a:pt x="4355726" y="354242"/>
                </a:cubicBezTo>
                <a:cubicBezTo>
                  <a:pt x="4605347" y="263590"/>
                  <a:pt x="4923285" y="141408"/>
                  <a:pt x="5214947" y="133525"/>
                </a:cubicBezTo>
                <a:cubicBezTo>
                  <a:pt x="5506609" y="125642"/>
                  <a:pt x="5802212" y="320083"/>
                  <a:pt x="6105698" y="306945"/>
                </a:cubicBezTo>
                <a:cubicBezTo>
                  <a:pt x="6409184" y="293807"/>
                  <a:pt x="6723181" y="96738"/>
                  <a:pt x="7035864" y="54697"/>
                </a:cubicBezTo>
                <a:cubicBezTo>
                  <a:pt x="7348547" y="12656"/>
                  <a:pt x="7667799" y="-43837"/>
                  <a:pt x="7981795" y="54697"/>
                </a:cubicBezTo>
                <a:cubicBezTo>
                  <a:pt x="8295791" y="153231"/>
                  <a:pt x="8675477" y="385773"/>
                  <a:pt x="8919843" y="645904"/>
                </a:cubicBezTo>
                <a:cubicBezTo>
                  <a:pt x="9164209" y="906035"/>
                  <a:pt x="9391495" y="1326449"/>
                  <a:pt x="9447988" y="1615483"/>
                </a:cubicBezTo>
                <a:cubicBezTo>
                  <a:pt x="9504481" y="1904517"/>
                  <a:pt x="10227068" y="2255301"/>
                  <a:pt x="9258802" y="2380111"/>
                </a:cubicBezTo>
                <a:cubicBezTo>
                  <a:pt x="8290536" y="2504921"/>
                  <a:pt x="3638395" y="2364345"/>
                  <a:pt x="3638395" y="2364345"/>
                </a:cubicBezTo>
                <a:lnTo>
                  <a:pt x="406464" y="2332814"/>
                </a:lnTo>
                <a:cubicBezTo>
                  <a:pt x="-174232" y="2311793"/>
                  <a:pt x="-10008" y="2275007"/>
                  <a:pt x="154216" y="2238221"/>
                </a:cubicBezTo>
              </a:path>
            </a:pathLst>
          </a:custGeom>
          <a:solidFill>
            <a:schemeClr val="tx2">
              <a:lumMod val="25000"/>
            </a:schemeClr>
          </a:solidFill>
          <a:ln>
            <a:noFill/>
          </a:ln>
          <a:effectLst>
            <a:innerShdw blurRad="393700" dist="444500" dir="13200000">
              <a:prstClr val="black">
                <a:alpha val="52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" b="98742" l="9953" r="895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2559269"/>
            <a:ext cx="2420576" cy="364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350885"/>
            <a:ext cx="2073649" cy="391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609600" y="152400"/>
            <a:ext cx="0" cy="182880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95300" y="2122285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66825" y="142875"/>
            <a:ext cx="0" cy="182880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1152525" y="2112760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981200" y="142875"/>
            <a:ext cx="0" cy="182880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866900" y="2112760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2819400" y="152400"/>
            <a:ext cx="0" cy="5769974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705100" y="6039176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3657600" y="142875"/>
            <a:ext cx="0" cy="5769974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3543300" y="6029651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4419600" y="152400"/>
            <a:ext cx="0" cy="5769974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4305300" y="6039176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5257800" y="152400"/>
            <a:ext cx="0" cy="5769974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5143500" y="6039176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6019800" y="152400"/>
            <a:ext cx="0" cy="5769974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5905500" y="6039176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>
            <a:stCxn id="31" idx="4"/>
            <a:endCxn id="34" idx="0"/>
          </p:cNvCxnSpPr>
          <p:nvPr/>
        </p:nvCxnSpPr>
        <p:spPr>
          <a:xfrm>
            <a:off x="6781800" y="2805129"/>
            <a:ext cx="0" cy="612556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6667500" y="2576529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6781800" y="3646285"/>
            <a:ext cx="1" cy="316115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6667500" y="3417685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667500" y="3962400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677025" y="5257800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677025" y="6029651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endCxn id="37" idx="0"/>
          </p:cNvCxnSpPr>
          <p:nvPr/>
        </p:nvCxnSpPr>
        <p:spPr>
          <a:xfrm>
            <a:off x="6781801" y="4191000"/>
            <a:ext cx="9524" cy="106680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37" idx="4"/>
          </p:cNvCxnSpPr>
          <p:nvPr/>
        </p:nvCxnSpPr>
        <p:spPr>
          <a:xfrm flipH="1">
            <a:off x="6781801" y="5486400"/>
            <a:ext cx="9524" cy="435974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31" idx="0"/>
          </p:cNvCxnSpPr>
          <p:nvPr/>
        </p:nvCxnSpPr>
        <p:spPr>
          <a:xfrm>
            <a:off x="6781800" y="228600"/>
            <a:ext cx="0" cy="2347929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54" idx="4"/>
            <a:endCxn id="56" idx="0"/>
          </p:cNvCxnSpPr>
          <p:nvPr/>
        </p:nvCxnSpPr>
        <p:spPr>
          <a:xfrm>
            <a:off x="7487263" y="2786079"/>
            <a:ext cx="10138" cy="268568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7372963" y="2557479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>
            <a:stCxn id="56" idx="4"/>
          </p:cNvCxnSpPr>
          <p:nvPr/>
        </p:nvCxnSpPr>
        <p:spPr>
          <a:xfrm flipH="1">
            <a:off x="7487264" y="3283247"/>
            <a:ext cx="10137" cy="660103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7383101" y="3054647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7372963" y="3943350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7383714" y="4876800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7382488" y="6010601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/>
          <p:cNvCxnSpPr>
            <a:endCxn id="58" idx="0"/>
          </p:cNvCxnSpPr>
          <p:nvPr/>
        </p:nvCxnSpPr>
        <p:spPr>
          <a:xfrm>
            <a:off x="7487264" y="4171950"/>
            <a:ext cx="10750" cy="70485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58" idx="4"/>
            <a:endCxn id="59" idx="0"/>
          </p:cNvCxnSpPr>
          <p:nvPr/>
        </p:nvCxnSpPr>
        <p:spPr>
          <a:xfrm flipH="1">
            <a:off x="7496788" y="5105400"/>
            <a:ext cx="1226" cy="905201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endCxn id="54" idx="0"/>
          </p:cNvCxnSpPr>
          <p:nvPr/>
        </p:nvCxnSpPr>
        <p:spPr>
          <a:xfrm>
            <a:off x="7487263" y="209550"/>
            <a:ext cx="0" cy="2347929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endCxn id="72" idx="0"/>
          </p:cNvCxnSpPr>
          <p:nvPr/>
        </p:nvCxnSpPr>
        <p:spPr>
          <a:xfrm flipH="1">
            <a:off x="8210550" y="209550"/>
            <a:ext cx="19050" cy="3179015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839200" y="169660"/>
            <a:ext cx="0" cy="5769974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/>
          <p:cNvSpPr/>
          <p:nvPr/>
        </p:nvSpPr>
        <p:spPr>
          <a:xfrm>
            <a:off x="8724900" y="6039502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8096250" y="3388565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8096250" y="5372100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/>
          <p:cNvCxnSpPr>
            <a:stCxn id="72" idx="4"/>
            <a:endCxn id="75" idx="0"/>
          </p:cNvCxnSpPr>
          <p:nvPr/>
        </p:nvCxnSpPr>
        <p:spPr>
          <a:xfrm>
            <a:off x="8210550" y="3617165"/>
            <a:ext cx="0" cy="1754935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/>
          <p:nvPr/>
        </p:nvSpPr>
        <p:spPr>
          <a:xfrm>
            <a:off x="8096250" y="6029651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/>
          <p:cNvCxnSpPr>
            <a:stCxn id="75" idx="4"/>
            <a:endCxn id="80" idx="0"/>
          </p:cNvCxnSpPr>
          <p:nvPr/>
        </p:nvCxnSpPr>
        <p:spPr>
          <a:xfrm>
            <a:off x="8210550" y="5600700"/>
            <a:ext cx="0" cy="428951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970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5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5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9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000"/>
                            </p:stCondLst>
                            <p:childTnLst>
                              <p:par>
                                <p:cTn id="1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9500"/>
                            </p:stCondLst>
                            <p:childTnLst>
                              <p:par>
                                <p:cTn id="1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7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4" grpId="0" animBg="1"/>
      <p:bldP spid="36" grpId="0" animBg="1"/>
      <p:bldP spid="37" grpId="0" animBg="1"/>
      <p:bldP spid="39" grpId="0" animBg="1"/>
      <p:bldP spid="54" grpId="0" animBg="1"/>
      <p:bldP spid="56" grpId="0" animBg="1"/>
      <p:bldP spid="57" grpId="0" animBg="1"/>
      <p:bldP spid="58" grpId="0" animBg="1"/>
      <p:bldP spid="59" grpId="0" animBg="1"/>
      <p:bldP spid="66" grpId="0" animBg="1"/>
      <p:bldP spid="72" grpId="0" animBg="1"/>
      <p:bldP spid="75" grpId="0" animBg="1"/>
      <p:bldP spid="8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-209395" y="4706489"/>
            <a:ext cx="9760009" cy="2431770"/>
          </a:xfrm>
          <a:custGeom>
            <a:avLst/>
            <a:gdLst>
              <a:gd name="connsiteX0" fmla="*/ 114802 w 9760009"/>
              <a:gd name="connsiteY0" fmla="*/ 1891380 h 2431770"/>
              <a:gd name="connsiteX1" fmla="*/ 737540 w 9760009"/>
              <a:gd name="connsiteY1" fmla="*/ 984863 h 2431770"/>
              <a:gd name="connsiteX2" fmla="*/ 1699236 w 9760009"/>
              <a:gd name="connsiteY2" fmla="*/ 842973 h 2431770"/>
              <a:gd name="connsiteX3" fmla="*/ 2589988 w 9760009"/>
              <a:gd name="connsiteY3" fmla="*/ 1055808 h 2431770"/>
              <a:gd name="connsiteX4" fmla="*/ 3717223 w 9760009"/>
              <a:gd name="connsiteY4" fmla="*/ 677435 h 2431770"/>
              <a:gd name="connsiteX5" fmla="*/ 4355726 w 9760009"/>
              <a:gd name="connsiteY5" fmla="*/ 354242 h 2431770"/>
              <a:gd name="connsiteX6" fmla="*/ 5214947 w 9760009"/>
              <a:gd name="connsiteY6" fmla="*/ 133525 h 2431770"/>
              <a:gd name="connsiteX7" fmla="*/ 6105698 w 9760009"/>
              <a:gd name="connsiteY7" fmla="*/ 306945 h 2431770"/>
              <a:gd name="connsiteX8" fmla="*/ 7035864 w 9760009"/>
              <a:gd name="connsiteY8" fmla="*/ 54697 h 2431770"/>
              <a:gd name="connsiteX9" fmla="*/ 7981795 w 9760009"/>
              <a:gd name="connsiteY9" fmla="*/ 54697 h 2431770"/>
              <a:gd name="connsiteX10" fmla="*/ 8919843 w 9760009"/>
              <a:gd name="connsiteY10" fmla="*/ 645904 h 2431770"/>
              <a:gd name="connsiteX11" fmla="*/ 9447988 w 9760009"/>
              <a:gd name="connsiteY11" fmla="*/ 1615483 h 2431770"/>
              <a:gd name="connsiteX12" fmla="*/ 9258802 w 9760009"/>
              <a:gd name="connsiteY12" fmla="*/ 2380111 h 2431770"/>
              <a:gd name="connsiteX13" fmla="*/ 3638395 w 9760009"/>
              <a:gd name="connsiteY13" fmla="*/ 2364345 h 2431770"/>
              <a:gd name="connsiteX14" fmla="*/ 406464 w 9760009"/>
              <a:gd name="connsiteY14" fmla="*/ 2332814 h 2431770"/>
              <a:gd name="connsiteX15" fmla="*/ 154216 w 9760009"/>
              <a:gd name="connsiteY15" fmla="*/ 2238221 h 2431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760009" h="2431770">
                <a:moveTo>
                  <a:pt x="114802" y="1891380"/>
                </a:moveTo>
                <a:cubicBezTo>
                  <a:pt x="294135" y="1525488"/>
                  <a:pt x="473468" y="1159597"/>
                  <a:pt x="737540" y="984863"/>
                </a:cubicBezTo>
                <a:cubicBezTo>
                  <a:pt x="1001612" y="810129"/>
                  <a:pt x="1390495" y="831149"/>
                  <a:pt x="1699236" y="842973"/>
                </a:cubicBezTo>
                <a:cubicBezTo>
                  <a:pt x="2007977" y="854797"/>
                  <a:pt x="2253657" y="1083398"/>
                  <a:pt x="2589988" y="1055808"/>
                </a:cubicBezTo>
                <a:cubicBezTo>
                  <a:pt x="2926319" y="1028218"/>
                  <a:pt x="3422933" y="794363"/>
                  <a:pt x="3717223" y="677435"/>
                </a:cubicBezTo>
                <a:cubicBezTo>
                  <a:pt x="4011513" y="560507"/>
                  <a:pt x="4106105" y="444894"/>
                  <a:pt x="4355726" y="354242"/>
                </a:cubicBezTo>
                <a:cubicBezTo>
                  <a:pt x="4605347" y="263590"/>
                  <a:pt x="4923285" y="141408"/>
                  <a:pt x="5214947" y="133525"/>
                </a:cubicBezTo>
                <a:cubicBezTo>
                  <a:pt x="5506609" y="125642"/>
                  <a:pt x="5802212" y="320083"/>
                  <a:pt x="6105698" y="306945"/>
                </a:cubicBezTo>
                <a:cubicBezTo>
                  <a:pt x="6409184" y="293807"/>
                  <a:pt x="6723181" y="96738"/>
                  <a:pt x="7035864" y="54697"/>
                </a:cubicBezTo>
                <a:cubicBezTo>
                  <a:pt x="7348547" y="12656"/>
                  <a:pt x="7667799" y="-43837"/>
                  <a:pt x="7981795" y="54697"/>
                </a:cubicBezTo>
                <a:cubicBezTo>
                  <a:pt x="8295791" y="153231"/>
                  <a:pt x="8675477" y="385773"/>
                  <a:pt x="8919843" y="645904"/>
                </a:cubicBezTo>
                <a:cubicBezTo>
                  <a:pt x="9164209" y="906035"/>
                  <a:pt x="9391495" y="1326449"/>
                  <a:pt x="9447988" y="1615483"/>
                </a:cubicBezTo>
                <a:cubicBezTo>
                  <a:pt x="9504481" y="1904517"/>
                  <a:pt x="10227068" y="2255301"/>
                  <a:pt x="9258802" y="2380111"/>
                </a:cubicBezTo>
                <a:cubicBezTo>
                  <a:pt x="8290536" y="2504921"/>
                  <a:pt x="3638395" y="2364345"/>
                  <a:pt x="3638395" y="2364345"/>
                </a:cubicBezTo>
                <a:lnTo>
                  <a:pt x="406464" y="2332814"/>
                </a:lnTo>
                <a:cubicBezTo>
                  <a:pt x="-174232" y="2311793"/>
                  <a:pt x="-10008" y="2275007"/>
                  <a:pt x="154216" y="2238221"/>
                </a:cubicBezTo>
              </a:path>
            </a:pathLst>
          </a:custGeom>
          <a:solidFill>
            <a:schemeClr val="tx2">
              <a:lumMod val="25000"/>
            </a:schemeClr>
          </a:solidFill>
          <a:ln>
            <a:noFill/>
          </a:ln>
          <a:effectLst>
            <a:innerShdw blurRad="393700" dist="444500" dir="13200000">
              <a:prstClr val="black">
                <a:alpha val="52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" b="98742" l="9953" r="895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2559269"/>
            <a:ext cx="2420576" cy="364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350885"/>
            <a:ext cx="2073649" cy="391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495300" y="2122285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152525" y="2112760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866900" y="2112760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705100" y="6039176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543300" y="6029651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305300" y="6039176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143500" y="6039176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905500" y="6039176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667500" y="2576529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667500" y="3417685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667500" y="3962400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677025" y="5257800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677025" y="6029651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7372963" y="2557479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7383101" y="3054647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7372963" y="3943350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7383714" y="4876800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7382488" y="6010601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8724900" y="6039502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8096250" y="3388565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8096250" y="5372100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8096250" y="6029651"/>
            <a:ext cx="228600" cy="22860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loud Callout 1"/>
          <p:cNvSpPr/>
          <p:nvPr/>
        </p:nvSpPr>
        <p:spPr>
          <a:xfrm>
            <a:off x="1381125" y="304800"/>
            <a:ext cx="2575109" cy="14478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 = 477589.675</a:t>
            </a:r>
          </a:p>
          <a:p>
            <a:pPr algn="ctr"/>
            <a:r>
              <a:rPr lang="en-US" dirty="0" smtClean="0"/>
              <a:t>Y = 786620.334</a:t>
            </a:r>
          </a:p>
          <a:p>
            <a:pPr algn="ctr"/>
            <a:r>
              <a:rPr lang="en-US" dirty="0" smtClean="0"/>
              <a:t>Z = 532</a:t>
            </a:r>
            <a:endParaRPr lang="en-US" dirty="0"/>
          </a:p>
        </p:txBody>
      </p:sp>
      <p:sp>
        <p:nvSpPr>
          <p:cNvPr id="28" name="Cloud Callout 27"/>
          <p:cNvSpPr/>
          <p:nvPr/>
        </p:nvSpPr>
        <p:spPr>
          <a:xfrm>
            <a:off x="3771900" y="4309330"/>
            <a:ext cx="2575109" cy="14478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 = 47780.122</a:t>
            </a:r>
          </a:p>
          <a:p>
            <a:pPr algn="ctr"/>
            <a:r>
              <a:rPr lang="en-US" dirty="0" smtClean="0"/>
              <a:t>Y = 786621.913</a:t>
            </a:r>
          </a:p>
          <a:p>
            <a:pPr algn="ctr"/>
            <a:r>
              <a:rPr lang="en-US" dirty="0" smtClean="0"/>
              <a:t>Z = 384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58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064" y="0"/>
            <a:ext cx="98541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806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</TotalTime>
  <Words>165</Words>
  <Application>Microsoft Office PowerPoint</Application>
  <PresentationFormat>On-screen Show (4:3)</PresentationFormat>
  <Paragraphs>30</Paragraphs>
  <Slides>29</Slides>
  <Notes>10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Haettenschweiler</vt:lpstr>
      <vt:lpstr>Ravie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Jarlath</dc:creator>
  <cp:lastModifiedBy>Jim Duncan</cp:lastModifiedBy>
  <cp:revision>15</cp:revision>
  <dcterms:created xsi:type="dcterms:W3CDTF">2014-11-05T14:51:48Z</dcterms:created>
  <dcterms:modified xsi:type="dcterms:W3CDTF">2015-01-13T19:29:44Z</dcterms:modified>
</cp:coreProperties>
</file>